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7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0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9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5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6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6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3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3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CAD5-A5DF-4E70-817D-3018F71087C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A070-5C1F-4FC0-8112-717537BD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30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6868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99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305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98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32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77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182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467600" cy="426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75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54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6</cp:revision>
  <dcterms:created xsi:type="dcterms:W3CDTF">2019-12-21T07:29:18Z</dcterms:created>
  <dcterms:modified xsi:type="dcterms:W3CDTF">2019-12-21T08:08:49Z</dcterms:modified>
</cp:coreProperties>
</file>